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9144000" cy="6858000" type="screen4x3"/>
  <p:notesSz cx="6858000" cy="9144000"/>
  <p:defaultTextStyle>
    <a:defPPr>
      <a:defRPr lang="nl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116" d="100"/>
          <a:sy n="116" d="100"/>
        </p:scale>
        <p:origin x="-1494" y="-9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jpg>
</file>

<file path=ppt/media/image2.png>
</file>

<file path=ppt/media/image3.gif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nl-NL" smtClean="0"/>
              <a:t>Klik om de stijl te bewerken</a:t>
            </a:r>
            <a:endParaRPr lang="nl-NL"/>
          </a:p>
        </p:txBody>
      </p:sp>
      <p:sp>
        <p:nvSpPr>
          <p:cNvPr id="3" name="Ondertitel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nl-NL" smtClean="0"/>
              <a:t>Klik om de ondertitelstijl van het model te bewerken</a:t>
            </a:r>
            <a:endParaRPr lang="nl-NL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326440-5A2D-4DF1-B0CF-1F2412172D6E}" type="datetimeFigureOut">
              <a:rPr lang="nl-NL" smtClean="0"/>
              <a:t>13-2-2019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05F7AC-7B3B-4CEB-A5F3-7B50AF5BCF91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5388786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smtClean="0"/>
              <a:t>Klik om de stijl te bewerken</a:t>
            </a:r>
            <a:endParaRPr lang="nl-NL"/>
          </a:p>
        </p:txBody>
      </p:sp>
      <p:sp>
        <p:nvSpPr>
          <p:cNvPr id="3" name="Tijdelijke aanduiding voor verticale tekst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nl-NL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326440-5A2D-4DF1-B0CF-1F2412172D6E}" type="datetimeFigureOut">
              <a:rPr lang="nl-NL" smtClean="0"/>
              <a:t>13-2-2019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05F7AC-7B3B-4CEB-A5F3-7B50AF5BCF91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8860795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e titel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nl-NL" smtClean="0"/>
              <a:t>Klik om de stijl te bewerken</a:t>
            </a:r>
            <a:endParaRPr lang="nl-NL"/>
          </a:p>
        </p:txBody>
      </p:sp>
      <p:sp>
        <p:nvSpPr>
          <p:cNvPr id="3" name="Tijdelijke aanduiding voor verticale tekst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nl-NL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326440-5A2D-4DF1-B0CF-1F2412172D6E}" type="datetimeFigureOut">
              <a:rPr lang="nl-NL" smtClean="0"/>
              <a:t>13-2-2019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05F7AC-7B3B-4CEB-A5F3-7B50AF5BCF91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3584014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smtClean="0"/>
              <a:t>Klik om de stijl te bewerken</a:t>
            </a:r>
            <a:endParaRPr lang="nl-NL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nl-NL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326440-5A2D-4DF1-B0CF-1F2412172D6E}" type="datetimeFigureOut">
              <a:rPr lang="nl-NL" smtClean="0"/>
              <a:t>13-2-2019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05F7AC-7B3B-4CEB-A5F3-7B50AF5BCF91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98434214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nl-NL" smtClean="0"/>
              <a:t>Klik om de stijl te bewerken</a:t>
            </a:r>
            <a:endParaRPr lang="nl-NL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 smtClean="0"/>
              <a:t>Klik om de modelstijlen te bewerken</a:t>
            </a:r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326440-5A2D-4DF1-B0CF-1F2412172D6E}" type="datetimeFigureOut">
              <a:rPr lang="nl-NL" smtClean="0"/>
              <a:t>13-2-2019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05F7AC-7B3B-4CEB-A5F3-7B50AF5BCF91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79198918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smtClean="0"/>
              <a:t>Klik om de stijl te bewerken</a:t>
            </a:r>
            <a:endParaRPr lang="nl-NL"/>
          </a:p>
        </p:txBody>
      </p:sp>
      <p:sp>
        <p:nvSpPr>
          <p:cNvPr id="3" name="Tijdelijke aanduiding voor inhoud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nl-NL"/>
          </a:p>
        </p:txBody>
      </p:sp>
      <p:sp>
        <p:nvSpPr>
          <p:cNvPr id="4" name="Tijdelijke aanduiding voor inhoud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nl-NL"/>
          </a:p>
        </p:txBody>
      </p:sp>
      <p:sp>
        <p:nvSpPr>
          <p:cNvPr id="5" name="Tijdelijke aanduiding voor datum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326440-5A2D-4DF1-B0CF-1F2412172D6E}" type="datetimeFigureOut">
              <a:rPr lang="nl-NL" smtClean="0"/>
              <a:t>13-2-2019</a:t>
            </a:fld>
            <a:endParaRPr lang="nl-NL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05F7AC-7B3B-4CEB-A5F3-7B50AF5BCF91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8470127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nl-NL" smtClean="0"/>
              <a:t>Klik om de stijl te bewerken</a:t>
            </a:r>
            <a:endParaRPr lang="nl-NL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 smtClean="0"/>
              <a:t>Klik om de modelstijlen te bewerken</a:t>
            </a:r>
          </a:p>
        </p:txBody>
      </p:sp>
      <p:sp>
        <p:nvSpPr>
          <p:cNvPr id="4" name="Tijdelijke aanduiding voor inhoud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nl-NL"/>
          </a:p>
        </p:txBody>
      </p:sp>
      <p:sp>
        <p:nvSpPr>
          <p:cNvPr id="5" name="Tijdelijke aanduiding voor tekst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 smtClean="0"/>
              <a:t>Klik om de modelstijlen te bewerken</a:t>
            </a:r>
          </a:p>
        </p:txBody>
      </p:sp>
      <p:sp>
        <p:nvSpPr>
          <p:cNvPr id="6" name="Tijdelijke aanduiding voor inhoud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nl-NL"/>
          </a:p>
        </p:txBody>
      </p:sp>
      <p:sp>
        <p:nvSpPr>
          <p:cNvPr id="7" name="Tijdelijke aanduiding voor datum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326440-5A2D-4DF1-B0CF-1F2412172D6E}" type="datetimeFigureOut">
              <a:rPr lang="nl-NL" smtClean="0"/>
              <a:t>13-2-2019</a:t>
            </a:fld>
            <a:endParaRPr lang="nl-NL"/>
          </a:p>
        </p:txBody>
      </p:sp>
      <p:sp>
        <p:nvSpPr>
          <p:cNvPr id="8" name="Tijdelijke aanduiding voor voettekst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9" name="Tijdelijke aanduiding voor dianumm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05F7AC-7B3B-4CEB-A5F3-7B50AF5BCF91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6233573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smtClean="0"/>
              <a:t>Klik om de stijl te bewerken</a:t>
            </a:r>
            <a:endParaRPr lang="nl-NL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326440-5A2D-4DF1-B0CF-1F2412172D6E}" type="datetimeFigureOut">
              <a:rPr lang="nl-NL" smtClean="0"/>
              <a:t>13-2-2019</a:t>
            </a:fld>
            <a:endParaRPr lang="nl-NL"/>
          </a:p>
        </p:txBody>
      </p:sp>
      <p:sp>
        <p:nvSpPr>
          <p:cNvPr id="4" name="Tijdelijke aanduiding voor voettekst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05F7AC-7B3B-4CEB-A5F3-7B50AF5BCF91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7640116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atum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326440-5A2D-4DF1-B0CF-1F2412172D6E}" type="datetimeFigureOut">
              <a:rPr lang="nl-NL" smtClean="0"/>
              <a:t>13-2-2019</a:t>
            </a:fld>
            <a:endParaRPr lang="nl-NL"/>
          </a:p>
        </p:txBody>
      </p:sp>
      <p:sp>
        <p:nvSpPr>
          <p:cNvPr id="3" name="Tijdelijke aanduiding voor voettekst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05F7AC-7B3B-4CEB-A5F3-7B50AF5BCF91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4294591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nl-NL" smtClean="0"/>
              <a:t>Klik om de stijl te bewerken</a:t>
            </a:r>
            <a:endParaRPr lang="nl-NL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nl-NL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 smtClean="0"/>
              <a:t>Klik om de modelstijlen te bewerken</a:t>
            </a:r>
          </a:p>
        </p:txBody>
      </p:sp>
      <p:sp>
        <p:nvSpPr>
          <p:cNvPr id="5" name="Tijdelijke aanduiding voor datum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326440-5A2D-4DF1-B0CF-1F2412172D6E}" type="datetimeFigureOut">
              <a:rPr lang="nl-NL" smtClean="0"/>
              <a:t>13-2-2019</a:t>
            </a:fld>
            <a:endParaRPr lang="nl-NL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05F7AC-7B3B-4CEB-A5F3-7B50AF5BCF91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24534377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nl-NL" smtClean="0"/>
              <a:t>Klik om de stijl te bewerken</a:t>
            </a:r>
            <a:endParaRPr lang="nl-NL"/>
          </a:p>
        </p:txBody>
      </p:sp>
      <p:sp>
        <p:nvSpPr>
          <p:cNvPr id="3" name="Tijdelijke aanduiding voor afbeelding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nl-NL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 smtClean="0"/>
              <a:t>Klik om de modelstijlen te bewerken</a:t>
            </a:r>
          </a:p>
        </p:txBody>
      </p:sp>
      <p:sp>
        <p:nvSpPr>
          <p:cNvPr id="5" name="Tijdelijke aanduiding voor datum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326440-5A2D-4DF1-B0CF-1F2412172D6E}" type="datetimeFigureOut">
              <a:rPr lang="nl-NL" smtClean="0"/>
              <a:t>13-2-2019</a:t>
            </a:fld>
            <a:endParaRPr lang="nl-NL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05F7AC-7B3B-4CEB-A5F3-7B50AF5BCF91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9058769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 l="-10000" r="-10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titel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nl-NL" smtClean="0"/>
              <a:t>Klik om de stijl te bewerken</a:t>
            </a:r>
            <a:endParaRPr lang="nl-NL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nl-NL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B326440-5A2D-4DF1-B0CF-1F2412172D6E}" type="datetimeFigureOut">
              <a:rPr lang="nl-NL" smtClean="0"/>
              <a:t>13-2-2019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805F7AC-7B3B-4CEB-A5F3-7B50AF5BCF91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8805053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827584" y="1556792"/>
            <a:ext cx="7772400" cy="1470025"/>
          </a:xfrm>
        </p:spPr>
        <p:txBody>
          <a:bodyPr/>
          <a:lstStyle/>
          <a:p>
            <a:r>
              <a:rPr lang="nl-NL" dirty="0" smtClean="0">
                <a:solidFill>
                  <a:schemeClr val="bg1"/>
                </a:solidFill>
                <a:latin typeface="Astrobia" panose="02000503080000020004" pitchFamily="2" charset="0"/>
              </a:rPr>
              <a:t>Solar System Simulator</a:t>
            </a:r>
            <a:endParaRPr lang="nl-NL" dirty="0">
              <a:solidFill>
                <a:schemeClr val="bg1"/>
              </a:solidFill>
              <a:latin typeface="Astrobia" panose="02000503080000020004" pitchFamily="2" charset="0"/>
            </a:endParaRPr>
          </a:p>
        </p:txBody>
      </p:sp>
      <p:sp>
        <p:nvSpPr>
          <p:cNvPr id="3" name="Ondertitel 2"/>
          <p:cNvSpPr>
            <a:spLocks noGrp="1"/>
          </p:cNvSpPr>
          <p:nvPr>
            <p:ph type="subTitle" idx="1"/>
          </p:nvPr>
        </p:nvSpPr>
        <p:spPr>
          <a:xfrm>
            <a:off x="3275855" y="3284984"/>
            <a:ext cx="5893821" cy="3192760"/>
          </a:xfrm>
        </p:spPr>
        <p:txBody>
          <a:bodyPr/>
          <a:lstStyle/>
          <a:p>
            <a:r>
              <a:rPr lang="nl-NL" dirty="0" smtClean="0">
                <a:solidFill>
                  <a:schemeClr val="bg1"/>
                </a:solidFill>
                <a:latin typeface="Astrobia" panose="02000503080000020004" pitchFamily="2" charset="0"/>
              </a:rPr>
              <a:t>Casper – Lead </a:t>
            </a:r>
            <a:r>
              <a:rPr lang="nl-NL" dirty="0" err="1" smtClean="0">
                <a:solidFill>
                  <a:schemeClr val="bg1"/>
                </a:solidFill>
                <a:latin typeface="Astrobia" panose="02000503080000020004" pitchFamily="2" charset="0"/>
              </a:rPr>
              <a:t>Programmer</a:t>
            </a:r>
            <a:endParaRPr lang="nl-NL" dirty="0" smtClean="0">
              <a:solidFill>
                <a:schemeClr val="bg1"/>
              </a:solidFill>
              <a:latin typeface="Astrobia" panose="02000503080000020004" pitchFamily="2" charset="0"/>
            </a:endParaRPr>
          </a:p>
          <a:p>
            <a:r>
              <a:rPr lang="nl-NL" dirty="0" smtClean="0">
                <a:solidFill>
                  <a:schemeClr val="bg1"/>
                </a:solidFill>
                <a:latin typeface="Astrobia" panose="02000503080000020004" pitchFamily="2" charset="0"/>
              </a:rPr>
              <a:t>Stefan – UX VFX</a:t>
            </a:r>
          </a:p>
          <a:p>
            <a:r>
              <a:rPr lang="nl-NL" dirty="0" smtClean="0">
                <a:solidFill>
                  <a:schemeClr val="bg1"/>
                </a:solidFill>
                <a:latin typeface="Astrobia" panose="02000503080000020004" pitchFamily="2" charset="0"/>
              </a:rPr>
              <a:t>Stanley – Lead Artist</a:t>
            </a:r>
          </a:p>
          <a:p>
            <a:r>
              <a:rPr lang="nl-NL" dirty="0" smtClean="0">
                <a:solidFill>
                  <a:schemeClr val="bg1"/>
                </a:solidFill>
                <a:latin typeface="Astrobia" panose="02000503080000020004" pitchFamily="2" charset="0"/>
              </a:rPr>
              <a:t>Thimo – UX UI</a:t>
            </a:r>
          </a:p>
          <a:p>
            <a:r>
              <a:rPr lang="nl-NL" dirty="0" smtClean="0">
                <a:solidFill>
                  <a:schemeClr val="bg1"/>
                </a:solidFill>
                <a:latin typeface="Astrobia" panose="02000503080000020004" pitchFamily="2" charset="0"/>
              </a:rPr>
              <a:t>Daniël – Producer</a:t>
            </a:r>
          </a:p>
        </p:txBody>
      </p:sp>
    </p:spTree>
    <p:extLst>
      <p:ext uri="{BB962C8B-B14F-4D97-AF65-F5344CB8AC3E}">
        <p14:creationId xmlns:p14="http://schemas.microsoft.com/office/powerpoint/2010/main" val="13704622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043608" y="274638"/>
            <a:ext cx="4392488" cy="1143000"/>
          </a:xfrm>
        </p:spPr>
        <p:txBody>
          <a:bodyPr>
            <a:normAutofit/>
          </a:bodyPr>
          <a:lstStyle/>
          <a:p>
            <a:r>
              <a:rPr lang="nl-NL" sz="6600" dirty="0" smtClean="0">
                <a:solidFill>
                  <a:schemeClr val="bg1"/>
                </a:solidFill>
                <a:latin typeface="Astrobia" panose="02000503080000020004" pitchFamily="2" charset="0"/>
              </a:rPr>
              <a:t>Inhoud</a:t>
            </a:r>
            <a:endParaRPr lang="nl-NL" sz="6600" dirty="0">
              <a:solidFill>
                <a:schemeClr val="bg1"/>
              </a:solidFill>
              <a:latin typeface="Astrobia" panose="02000503080000020004" pitchFamily="2" charset="0"/>
            </a:endParaRP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3203848" y="2132856"/>
            <a:ext cx="5493296" cy="3517851"/>
          </a:xfrm>
        </p:spPr>
        <p:txBody>
          <a:bodyPr/>
          <a:lstStyle/>
          <a:p>
            <a:r>
              <a:rPr lang="nl-NL" dirty="0" smtClean="0">
                <a:solidFill>
                  <a:schemeClr val="bg1"/>
                </a:solidFill>
              </a:rPr>
              <a:t>Opdracht</a:t>
            </a:r>
          </a:p>
          <a:p>
            <a:r>
              <a:rPr lang="nl-NL" dirty="0" smtClean="0">
                <a:solidFill>
                  <a:schemeClr val="bg1"/>
                </a:solidFill>
              </a:rPr>
              <a:t>Ons idee</a:t>
            </a:r>
          </a:p>
          <a:p>
            <a:r>
              <a:rPr lang="nl-NL" dirty="0" smtClean="0">
                <a:solidFill>
                  <a:schemeClr val="bg1"/>
                </a:solidFill>
              </a:rPr>
              <a:t>Style Guide</a:t>
            </a:r>
          </a:p>
          <a:p>
            <a:r>
              <a:rPr lang="nl-NL" dirty="0" err="1" smtClean="0">
                <a:solidFill>
                  <a:schemeClr val="bg1"/>
                </a:solidFill>
              </a:rPr>
              <a:t>Mechanics</a:t>
            </a:r>
            <a:endParaRPr lang="nl-NL" dirty="0" smtClean="0">
              <a:solidFill>
                <a:schemeClr val="bg1"/>
              </a:solidFill>
            </a:endParaRPr>
          </a:p>
          <a:p>
            <a:r>
              <a:rPr lang="nl-NL" dirty="0" smtClean="0">
                <a:solidFill>
                  <a:schemeClr val="bg1"/>
                </a:solidFill>
              </a:rPr>
              <a:t>U.X.</a:t>
            </a:r>
          </a:p>
          <a:p>
            <a:r>
              <a:rPr lang="nl-NL" dirty="0" err="1" smtClean="0">
                <a:solidFill>
                  <a:schemeClr val="bg1"/>
                </a:solidFill>
              </a:rPr>
              <a:t>Questions</a:t>
            </a:r>
            <a:endParaRPr lang="nl-NL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679901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043608" y="274638"/>
            <a:ext cx="4392488" cy="1143000"/>
          </a:xfrm>
        </p:spPr>
        <p:txBody>
          <a:bodyPr/>
          <a:lstStyle/>
          <a:p>
            <a:r>
              <a:rPr lang="nl-NL" sz="5400" dirty="0">
                <a:solidFill>
                  <a:schemeClr val="bg1"/>
                </a:solidFill>
                <a:latin typeface="Astrobia" panose="02000503080000020004" pitchFamily="2" charset="0"/>
              </a:rPr>
              <a:t>Opdracht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3203848" y="2132856"/>
            <a:ext cx="5493296" cy="3517851"/>
          </a:xfrm>
        </p:spPr>
        <p:txBody>
          <a:bodyPr/>
          <a:lstStyle/>
          <a:p>
            <a:r>
              <a:rPr lang="nl-NL" dirty="0" smtClean="0">
                <a:solidFill>
                  <a:schemeClr val="bg1"/>
                </a:solidFill>
              </a:rPr>
              <a:t>True </a:t>
            </a:r>
            <a:r>
              <a:rPr lang="nl-NL" dirty="0" err="1" smtClean="0">
                <a:solidFill>
                  <a:schemeClr val="bg1"/>
                </a:solidFill>
              </a:rPr>
              <a:t>to</a:t>
            </a:r>
            <a:r>
              <a:rPr lang="nl-NL" dirty="0" smtClean="0">
                <a:solidFill>
                  <a:schemeClr val="bg1"/>
                </a:solidFill>
              </a:rPr>
              <a:t> </a:t>
            </a:r>
            <a:r>
              <a:rPr lang="nl-NL" dirty="0" err="1" smtClean="0">
                <a:solidFill>
                  <a:schemeClr val="bg1"/>
                </a:solidFill>
              </a:rPr>
              <a:t>scale</a:t>
            </a:r>
            <a:endParaRPr lang="nl-NL" dirty="0" smtClean="0">
              <a:solidFill>
                <a:schemeClr val="bg1"/>
              </a:solidFill>
            </a:endParaRPr>
          </a:p>
          <a:p>
            <a:r>
              <a:rPr lang="nl-NL" dirty="0" smtClean="0">
                <a:solidFill>
                  <a:schemeClr val="bg1"/>
                </a:solidFill>
              </a:rPr>
              <a:t>Info </a:t>
            </a:r>
            <a:r>
              <a:rPr lang="nl-NL" dirty="0" err="1" smtClean="0">
                <a:solidFill>
                  <a:schemeClr val="bg1"/>
                </a:solidFill>
              </a:rPr>
              <a:t>screens</a:t>
            </a:r>
            <a:endParaRPr lang="nl-NL" dirty="0" smtClean="0">
              <a:solidFill>
                <a:schemeClr val="bg1"/>
              </a:solidFill>
            </a:endParaRPr>
          </a:p>
          <a:p>
            <a:r>
              <a:rPr lang="nl-NL" dirty="0" smtClean="0">
                <a:solidFill>
                  <a:schemeClr val="bg1"/>
                </a:solidFill>
              </a:rPr>
              <a:t>Easy </a:t>
            </a:r>
            <a:r>
              <a:rPr lang="nl-NL" dirty="0" err="1" smtClean="0">
                <a:solidFill>
                  <a:schemeClr val="bg1"/>
                </a:solidFill>
              </a:rPr>
              <a:t>to</a:t>
            </a:r>
            <a:r>
              <a:rPr lang="nl-NL" dirty="0" smtClean="0">
                <a:solidFill>
                  <a:schemeClr val="bg1"/>
                </a:solidFill>
              </a:rPr>
              <a:t> </a:t>
            </a:r>
            <a:r>
              <a:rPr lang="nl-NL" dirty="0" err="1" smtClean="0">
                <a:solidFill>
                  <a:schemeClr val="bg1"/>
                </a:solidFill>
              </a:rPr>
              <a:t>use</a:t>
            </a:r>
            <a:endParaRPr lang="nl-NL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63116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043608" y="274638"/>
            <a:ext cx="4392488" cy="1143000"/>
          </a:xfrm>
        </p:spPr>
        <p:txBody>
          <a:bodyPr>
            <a:normAutofit/>
          </a:bodyPr>
          <a:lstStyle/>
          <a:p>
            <a:r>
              <a:rPr lang="nl-NL" sz="5400" dirty="0">
                <a:solidFill>
                  <a:schemeClr val="bg1"/>
                </a:solidFill>
                <a:latin typeface="Astrobia" panose="02000503080000020004" pitchFamily="2" charset="0"/>
              </a:rPr>
              <a:t>Ons idee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5071293" y="2060848"/>
            <a:ext cx="4037211" cy="3517851"/>
          </a:xfrm>
        </p:spPr>
        <p:txBody>
          <a:bodyPr/>
          <a:lstStyle/>
          <a:p>
            <a:r>
              <a:rPr lang="nl-NL" dirty="0" smtClean="0">
                <a:solidFill>
                  <a:schemeClr val="bg1"/>
                </a:solidFill>
              </a:rPr>
              <a:t>VR</a:t>
            </a:r>
          </a:p>
          <a:p>
            <a:r>
              <a:rPr lang="nl-NL" dirty="0" smtClean="0">
                <a:solidFill>
                  <a:schemeClr val="bg1"/>
                </a:solidFill>
              </a:rPr>
              <a:t>Linker hand: info</a:t>
            </a:r>
          </a:p>
          <a:p>
            <a:r>
              <a:rPr lang="nl-NL" dirty="0" smtClean="0">
                <a:solidFill>
                  <a:schemeClr val="bg1"/>
                </a:solidFill>
              </a:rPr>
              <a:t>Rechter hand: </a:t>
            </a:r>
            <a:r>
              <a:rPr lang="nl-NL" dirty="0" err="1" smtClean="0">
                <a:solidFill>
                  <a:schemeClr val="bg1"/>
                </a:solidFill>
              </a:rPr>
              <a:t>interact</a:t>
            </a:r>
            <a:endParaRPr lang="nl-NL" dirty="0" smtClean="0">
              <a:solidFill>
                <a:schemeClr val="bg1"/>
              </a:solidFill>
            </a:endParaRPr>
          </a:p>
        </p:txBody>
      </p:sp>
      <p:pic>
        <p:nvPicPr>
          <p:cNvPr id="1026" name="Picture 2" descr="https://cdn.discordapp.com/attachments/541897817019514882/545187925609152513/Untitled-1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733" y="2708920"/>
            <a:ext cx="5040560" cy="40324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63116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043608" y="274638"/>
            <a:ext cx="4392488" cy="1143000"/>
          </a:xfrm>
        </p:spPr>
        <p:txBody>
          <a:bodyPr>
            <a:normAutofit/>
          </a:bodyPr>
          <a:lstStyle/>
          <a:p>
            <a:r>
              <a:rPr lang="nl-NL" sz="5400" dirty="0" smtClean="0">
                <a:solidFill>
                  <a:schemeClr val="bg1"/>
                </a:solidFill>
                <a:latin typeface="Astrobia" panose="02000503080000020004" pitchFamily="2" charset="0"/>
              </a:rPr>
              <a:t>Style guide</a:t>
            </a:r>
            <a:endParaRPr lang="nl-NL" sz="5400" dirty="0">
              <a:solidFill>
                <a:schemeClr val="bg1"/>
              </a:solidFill>
              <a:latin typeface="Astrobia" panose="02000503080000020004" pitchFamily="2" charset="0"/>
            </a:endParaRP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3203848" y="2132856"/>
            <a:ext cx="5493296" cy="3517851"/>
          </a:xfrm>
        </p:spPr>
        <p:txBody>
          <a:bodyPr/>
          <a:lstStyle/>
          <a:p>
            <a:r>
              <a:rPr lang="nl-NL" dirty="0" smtClean="0">
                <a:solidFill>
                  <a:schemeClr val="bg1"/>
                </a:solidFill>
              </a:rPr>
              <a:t>Realistisch </a:t>
            </a:r>
            <a:r>
              <a:rPr lang="nl-NL" dirty="0" err="1" smtClean="0">
                <a:solidFill>
                  <a:schemeClr val="bg1"/>
                </a:solidFill>
              </a:rPr>
              <a:t>graphics</a:t>
            </a:r>
            <a:r>
              <a:rPr lang="nl-NL" dirty="0" smtClean="0">
                <a:solidFill>
                  <a:schemeClr val="bg1"/>
                </a:solidFill>
              </a:rPr>
              <a:t> &amp; </a:t>
            </a:r>
            <a:r>
              <a:rPr lang="nl-NL" dirty="0" err="1" smtClean="0">
                <a:solidFill>
                  <a:schemeClr val="bg1"/>
                </a:solidFill>
              </a:rPr>
              <a:t>lighting</a:t>
            </a:r>
            <a:endParaRPr lang="nl-NL" dirty="0">
              <a:solidFill>
                <a:schemeClr val="bg1"/>
              </a:solidFill>
            </a:endParaRPr>
          </a:p>
        </p:txBody>
      </p:sp>
      <p:pic>
        <p:nvPicPr>
          <p:cNvPr id="1026" name="Picture 2" descr="https://lh3.googleusercontent.com/-iatOYoO9oRiNjibPwQ_-L1WkET1ZfyDz2_ewsiAzh56z6aLe8qvHM-Z_kfsezb6CSs8o0y8D95jXKq7CIs5iNLAxt8-01K9rEqMxM7Xete-aHvKPnZ2yZ5RzY-DWSrxSz-Ea_KF"/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52548" y="3212975"/>
            <a:ext cx="5327617" cy="30007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https://cdn.discordapp.com/attachments/370561028683202570/545246401173389334/Asteroid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6580" y="1484784"/>
            <a:ext cx="3048273" cy="26728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63116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043608" y="274638"/>
            <a:ext cx="4392488" cy="1143000"/>
          </a:xfrm>
        </p:spPr>
        <p:txBody>
          <a:bodyPr/>
          <a:lstStyle/>
          <a:p>
            <a:r>
              <a:rPr lang="nl-NL" sz="5400" dirty="0" err="1">
                <a:solidFill>
                  <a:schemeClr val="bg1"/>
                </a:solidFill>
                <a:latin typeface="Astrobia" panose="02000503080000020004" pitchFamily="2" charset="0"/>
              </a:rPr>
              <a:t>Mechanics</a:t>
            </a:r>
            <a:endParaRPr lang="nl-NL" sz="5400" dirty="0">
              <a:solidFill>
                <a:schemeClr val="bg1"/>
              </a:solidFill>
              <a:latin typeface="Astrobia" panose="02000503080000020004" pitchFamily="2" charset="0"/>
            </a:endParaRP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3203848" y="2132856"/>
            <a:ext cx="5493296" cy="3517851"/>
          </a:xfrm>
        </p:spPr>
        <p:txBody>
          <a:bodyPr/>
          <a:lstStyle/>
          <a:p>
            <a:r>
              <a:rPr lang="nl-NL" dirty="0" err="1" smtClean="0">
                <a:solidFill>
                  <a:schemeClr val="bg1"/>
                </a:solidFill>
              </a:rPr>
              <a:t>Teleport</a:t>
            </a:r>
            <a:r>
              <a:rPr lang="nl-NL" dirty="0" smtClean="0">
                <a:solidFill>
                  <a:schemeClr val="bg1"/>
                </a:solidFill>
              </a:rPr>
              <a:t> </a:t>
            </a:r>
            <a:r>
              <a:rPr lang="nl-NL" dirty="0" err="1" smtClean="0">
                <a:solidFill>
                  <a:schemeClr val="bg1"/>
                </a:solidFill>
              </a:rPr>
              <a:t>based</a:t>
            </a:r>
            <a:r>
              <a:rPr lang="nl-NL" dirty="0" smtClean="0">
                <a:solidFill>
                  <a:schemeClr val="bg1"/>
                </a:solidFill>
              </a:rPr>
              <a:t> </a:t>
            </a:r>
            <a:r>
              <a:rPr lang="nl-NL" dirty="0" err="1" smtClean="0">
                <a:solidFill>
                  <a:schemeClr val="bg1"/>
                </a:solidFill>
              </a:rPr>
              <a:t>travel</a:t>
            </a:r>
            <a:endParaRPr lang="nl-NL" dirty="0" smtClean="0">
              <a:solidFill>
                <a:schemeClr val="bg1"/>
              </a:solidFill>
            </a:endParaRPr>
          </a:p>
          <a:p>
            <a:r>
              <a:rPr lang="nl-NL" dirty="0" smtClean="0">
                <a:solidFill>
                  <a:schemeClr val="bg1"/>
                </a:solidFill>
              </a:rPr>
              <a:t>Map view </a:t>
            </a:r>
            <a:r>
              <a:rPr lang="nl-NL" dirty="0" err="1" smtClean="0">
                <a:solidFill>
                  <a:schemeClr val="bg1"/>
                </a:solidFill>
              </a:rPr>
              <a:t>for</a:t>
            </a:r>
            <a:r>
              <a:rPr lang="nl-NL" dirty="0" smtClean="0">
                <a:solidFill>
                  <a:schemeClr val="bg1"/>
                </a:solidFill>
              </a:rPr>
              <a:t> </a:t>
            </a:r>
            <a:r>
              <a:rPr lang="nl-NL" dirty="0" err="1" smtClean="0">
                <a:solidFill>
                  <a:schemeClr val="bg1"/>
                </a:solidFill>
              </a:rPr>
              <a:t>ease</a:t>
            </a:r>
            <a:r>
              <a:rPr lang="nl-NL" dirty="0" smtClean="0">
                <a:solidFill>
                  <a:schemeClr val="bg1"/>
                </a:solidFill>
              </a:rPr>
              <a:t> of </a:t>
            </a:r>
            <a:r>
              <a:rPr lang="nl-NL" dirty="0" err="1" smtClean="0">
                <a:solidFill>
                  <a:schemeClr val="bg1"/>
                </a:solidFill>
              </a:rPr>
              <a:t>use</a:t>
            </a:r>
            <a:endParaRPr lang="nl-NL" dirty="0" smtClean="0">
              <a:solidFill>
                <a:schemeClr val="bg1"/>
              </a:solidFill>
            </a:endParaRPr>
          </a:p>
          <a:p>
            <a:r>
              <a:rPr lang="nl-NL" dirty="0" smtClean="0">
                <a:solidFill>
                  <a:schemeClr val="bg1"/>
                </a:solidFill>
              </a:rPr>
              <a:t>Elite Dangerous </a:t>
            </a:r>
            <a:r>
              <a:rPr lang="nl-NL" dirty="0" err="1" smtClean="0">
                <a:solidFill>
                  <a:schemeClr val="bg1"/>
                </a:solidFill>
              </a:rPr>
              <a:t>style</a:t>
            </a:r>
            <a:r>
              <a:rPr lang="nl-NL" dirty="0" smtClean="0">
                <a:solidFill>
                  <a:schemeClr val="bg1"/>
                </a:solidFill>
              </a:rPr>
              <a:t> indicators</a:t>
            </a:r>
            <a:endParaRPr lang="nl-NL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63116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043608" y="274638"/>
            <a:ext cx="4392488" cy="1143000"/>
          </a:xfrm>
        </p:spPr>
        <p:txBody>
          <a:bodyPr/>
          <a:lstStyle/>
          <a:p>
            <a:r>
              <a:rPr lang="nl-NL" sz="5400" dirty="0" err="1">
                <a:solidFill>
                  <a:schemeClr val="bg1"/>
                </a:solidFill>
                <a:latin typeface="Astrobia" panose="02000503080000020004" pitchFamily="2" charset="0"/>
              </a:rPr>
              <a:t>u.x</a:t>
            </a:r>
            <a:r>
              <a:rPr lang="nl-NL" dirty="0" smtClean="0">
                <a:solidFill>
                  <a:schemeClr val="bg1"/>
                </a:solidFill>
                <a:latin typeface="Astrobia" panose="02000503080000020004" pitchFamily="2" charset="0"/>
              </a:rPr>
              <a:t>.</a:t>
            </a:r>
            <a:endParaRPr lang="nl-NL" dirty="0">
              <a:solidFill>
                <a:schemeClr val="bg1"/>
              </a:solidFill>
              <a:latin typeface="Astrobia" panose="02000503080000020004" pitchFamily="2" charset="0"/>
            </a:endParaRP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3203848" y="2132856"/>
            <a:ext cx="5493296" cy="3517851"/>
          </a:xfrm>
        </p:spPr>
        <p:txBody>
          <a:bodyPr/>
          <a:lstStyle/>
          <a:p>
            <a:r>
              <a:rPr lang="nl-NL" dirty="0" err="1" smtClean="0">
                <a:solidFill>
                  <a:schemeClr val="bg1"/>
                </a:solidFill>
              </a:rPr>
              <a:t>Holo</a:t>
            </a:r>
            <a:r>
              <a:rPr lang="nl-NL" dirty="0" smtClean="0">
                <a:solidFill>
                  <a:schemeClr val="bg1"/>
                </a:solidFill>
              </a:rPr>
              <a:t> display UI</a:t>
            </a:r>
          </a:p>
          <a:p>
            <a:r>
              <a:rPr lang="nl-NL" dirty="0" err="1" smtClean="0">
                <a:solidFill>
                  <a:schemeClr val="bg1"/>
                </a:solidFill>
              </a:rPr>
              <a:t>Lighting</a:t>
            </a:r>
            <a:endParaRPr lang="nl-NL" dirty="0" smtClean="0">
              <a:solidFill>
                <a:schemeClr val="bg1"/>
              </a:solidFill>
            </a:endParaRPr>
          </a:p>
          <a:p>
            <a:endParaRPr lang="nl-NL" dirty="0" smtClean="0">
              <a:solidFill>
                <a:schemeClr val="bg1"/>
              </a:solidFill>
            </a:endParaRPr>
          </a:p>
        </p:txBody>
      </p:sp>
      <p:pic>
        <p:nvPicPr>
          <p:cNvPr id="4" name="Afbeelding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0" y="3356992"/>
            <a:ext cx="4228083" cy="3208488"/>
          </a:xfrm>
          <a:prstGeom prst="rect">
            <a:avLst/>
          </a:prstGeom>
        </p:spPr>
      </p:pic>
      <p:pic>
        <p:nvPicPr>
          <p:cNvPr id="5" name="Afbeelding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504" y="3717032"/>
            <a:ext cx="4277984" cy="18601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3116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2627784" y="1124744"/>
            <a:ext cx="6120680" cy="3744416"/>
          </a:xfrm>
        </p:spPr>
        <p:txBody>
          <a:bodyPr>
            <a:normAutofit/>
          </a:bodyPr>
          <a:lstStyle/>
          <a:p>
            <a:r>
              <a:rPr lang="nl-NL" sz="8800" dirty="0" err="1" smtClean="0">
                <a:solidFill>
                  <a:schemeClr val="bg1"/>
                </a:solidFill>
                <a:latin typeface="Astrobia" panose="02000503080000020004" pitchFamily="2" charset="0"/>
              </a:rPr>
              <a:t>Questions</a:t>
            </a:r>
            <a:endParaRPr lang="nl-NL" sz="8800" dirty="0">
              <a:solidFill>
                <a:schemeClr val="bg1"/>
              </a:solidFill>
              <a:latin typeface="Astrobia" panose="0200050308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63116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Kantoorthema">
  <a:themeElements>
    <a:clrScheme name="Kantoor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Kantoor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Kantoor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58</TotalTime>
  <Words>79</Words>
  <Application>Microsoft Office PowerPoint</Application>
  <PresentationFormat>Diavoorstelling (4:3)</PresentationFormat>
  <Paragraphs>31</Paragraphs>
  <Slides>8</Slides>
  <Notes>0</Notes>
  <HiddenSlides>0</HiddenSlides>
  <MMClips>0</MMClips>
  <ScaleCrop>false</ScaleCrop>
  <HeadingPairs>
    <vt:vector size="4" baseType="variant">
      <vt:variant>
        <vt:lpstr>Thema</vt:lpstr>
      </vt:variant>
      <vt:variant>
        <vt:i4>1</vt:i4>
      </vt:variant>
      <vt:variant>
        <vt:lpstr>Diatitels</vt:lpstr>
      </vt:variant>
      <vt:variant>
        <vt:i4>8</vt:i4>
      </vt:variant>
    </vt:vector>
  </HeadingPairs>
  <TitlesOfParts>
    <vt:vector size="9" baseType="lpstr">
      <vt:lpstr>Kantoorthema</vt:lpstr>
      <vt:lpstr>Solar System Simulator</vt:lpstr>
      <vt:lpstr>Inhoud</vt:lpstr>
      <vt:lpstr>Opdracht</vt:lpstr>
      <vt:lpstr>Ons idee</vt:lpstr>
      <vt:lpstr>Style guide</vt:lpstr>
      <vt:lpstr>Mechanics</vt:lpstr>
      <vt:lpstr>u.x.</vt:lpstr>
      <vt:lpstr>Questions</vt:lpstr>
    </vt:vector>
  </TitlesOfParts>
  <Company>HP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Solar System Simulator</dc:title>
  <dc:creator>Daniel Stremmelaar</dc:creator>
  <cp:lastModifiedBy>Daniel Stremmelaar</cp:lastModifiedBy>
  <cp:revision>5</cp:revision>
  <dcterms:created xsi:type="dcterms:W3CDTF">2019-02-13T10:11:22Z</dcterms:created>
  <dcterms:modified xsi:type="dcterms:W3CDTF">2019-02-13T14:15:02Z</dcterms:modified>
</cp:coreProperties>
</file>

<file path=docProps/thumbnail.jpeg>
</file>